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58" r:id="rId4"/>
    <p:sldId id="257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049" autoAdjust="0"/>
    <p:restoredTop sz="94707" autoAdjust="0"/>
  </p:normalViewPr>
  <p:slideViewPr>
    <p:cSldViewPr>
      <p:cViewPr>
        <p:scale>
          <a:sx n="100" d="100"/>
          <a:sy n="100" d="100"/>
        </p:scale>
        <p:origin x="-206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205FA-43D0-403D-98E8-692BE90BE2A9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B694F-C7C7-4753-A04E-5D6234A9C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B694F-C7C7-4753-A04E-5D6234A9C74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4786346"/>
          </a:xfrm>
        </p:spPr>
        <p:txBody>
          <a:bodyPr>
            <a:noAutofit/>
          </a:bodyPr>
          <a:lstStyle/>
          <a:p>
            <a:r>
              <a:rPr lang="ru-RU" sz="3600" dirty="0" smtClean="0"/>
              <a:t>Внесение изменений в Правила землепользования и застройки Сосьвинского городского округа , утвержденные решением Думы Сосьвинского городского округа </a:t>
            </a:r>
            <a:br>
              <a:rPr lang="ru-RU" sz="3600" dirty="0" smtClean="0"/>
            </a:br>
            <a:r>
              <a:rPr lang="ru-RU" sz="3600" dirty="0" smtClean="0"/>
              <a:t>от 19.04.2018 № 90 </a:t>
            </a:r>
            <a:br>
              <a:rPr lang="ru-RU" sz="3600" dirty="0" smtClean="0"/>
            </a:br>
            <a:r>
              <a:rPr lang="ru-RU" sz="3600" dirty="0" smtClean="0"/>
              <a:t>(с </a:t>
            </a:r>
            <a:r>
              <a:rPr lang="ru-RU" sz="3600" dirty="0" err="1" smtClean="0"/>
              <a:t>изм</a:t>
            </a:r>
            <a:r>
              <a:rPr lang="ru-RU" sz="3600" dirty="0" smtClean="0"/>
              <a:t>. от 14.02.2019 № 204)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Внести изменения в Часть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Карта градостроительного зонирования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осьвинский городской округ М 1-100000 1189x1010 - 3экз.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285860"/>
            <a:ext cx="6072230" cy="515813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. Кошай, ул. Серовская, 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4255" b="24255"/>
          <a:stretch>
            <a:fillRect/>
          </a:stretch>
        </p:blipFill>
        <p:spPr/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642910" y="4929198"/>
            <a:ext cx="7643866" cy="80486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Изменить часть границы территориальной зоны – Жилая зона индивидуальной застройки (индекс Ж-1), на зону – Общественно-деловая зона комплексная (индекс ОД-К), по адресу: Свердловская область,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Серовский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район, с.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Кошай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ул.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Серовская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9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00034" y="4857760"/>
            <a:ext cx="8215370" cy="804862"/>
          </a:xfrm>
        </p:spPr>
        <p:txBody>
          <a:bodyPr anchor="ctr"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Изменить часть границы территориальной зоны – Жилая зона индивидуальной застройки (индекс Ж-1), на зону – Общественно-деловая зона комплексная (индекс ОД-К), по адресу: Свердловская область,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Серовский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район, п.г.т. Сосьва, ул. Толмачева, 43а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Сосьва, ул. Толмачева, 43а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4255" b="24255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5429264"/>
            <a:ext cx="8001056" cy="804862"/>
          </a:xfrm>
        </p:spPr>
        <p:txBody>
          <a:bodyPr anchor="ctr">
            <a:noAutofit/>
          </a:bodyPr>
          <a:lstStyle/>
          <a:p>
            <a:pPr lvl="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Изменить части границ территориальных зон: </a:t>
            </a:r>
          </a:p>
          <a:p>
            <a:pPr lvl="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Рекреационная зона (индекс Р); </a:t>
            </a:r>
          </a:p>
          <a:p>
            <a:pPr lvl="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Жилая зона индивидуальной застройки (индекс – Ж1); </a:t>
            </a:r>
          </a:p>
          <a:p>
            <a:pPr lvl="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Сельскохозяйственная зона (индекс – СХ);</a:t>
            </a:r>
          </a:p>
          <a:p>
            <a:pPr lvl="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зону – Зона инженерной инфраструктуры (И)  расположенные: Свердловская область,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Серовский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район, п. Восточный, южная граница населенного пункта.</a:t>
            </a:r>
          </a:p>
          <a:p>
            <a:pPr algn="ctr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п. Восточный, южная граница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4255" b="24255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5000636"/>
            <a:ext cx="7858180" cy="1019176"/>
          </a:xfrm>
        </p:spPr>
        <p:txBody>
          <a:bodyPr anchor="ctr"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Изменить часть границы территориальной зоны – Рекреационная зона (индекс Р) на зону – Производственно-коммунальная зона объекта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класса санитарной опасности (индекс П-3), земельный участок, расположенный по адресу: Свердловская область,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Серовский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район, п.г.т. Сосьва, ул. В. Романово, 151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В. Романова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4255" b="24255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5000636"/>
            <a:ext cx="7786742" cy="1162052"/>
          </a:xfrm>
        </p:spPr>
        <p:txBody>
          <a:bodyPr anchor="ctr">
            <a:normAutofit fontScale="47500" lnSpcReduction="20000"/>
          </a:bodyPr>
          <a:lstStyle/>
          <a:p>
            <a:pPr lvl="0" algn="ctr"/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Изменить часть границы территориальной зоны – Жилая зона индивидуальной застройки (индекс Ж-1), на зону – Производственно-коммунальная зона объекта 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класса санитарной опасности (индекс П-3), земельный участок расположенный по адресу: Свердловская область,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Серовский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район, п. Восточный, ул.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Серовская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, 65б, площадью 5586 кв.м. 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п. Восточный, ул. Серовская, 65б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4255" b="24255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5214950"/>
            <a:ext cx="7715304" cy="1233490"/>
          </a:xfrm>
        </p:spPr>
        <p:txBody>
          <a:bodyPr anchor="ctr">
            <a:normAutofit fontScale="47500" lnSpcReduction="20000"/>
          </a:bodyPr>
          <a:lstStyle/>
          <a:p>
            <a:pPr lvl="0" algn="ctr"/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Изменить часть границы территориальной зоны – Жилая зона индивидуальной застройки (индекс Ж-1), на зону – Общественно-деловая зона комплексная (индекс ОД-К), по адресу: Свердловская область,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Серовский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район, п. Восточный, ул. Ленина, 59б, кадастровый номер 66:23:2701002:581; площадью 5357,0 кв.м</a:t>
            </a:r>
            <a:r>
              <a:rPr lang="ru-RU" sz="2400" dirty="0" smtClean="0"/>
              <a:t>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п. Восточный, ленина, 59б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4255" b="24255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410</TotalTime>
  <Words>326</Words>
  <PresentationFormat>Экран (4:3)</PresentationFormat>
  <Paragraphs>13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Внесение изменений в Правила землепользования и застройки Сосьвинского городского округа , утвержденные решением Думы Сосьвинского городского округа  от 19.04.2018 № 90  (с изм. от 14.02.2019 № 204)</vt:lpstr>
      <vt:lpstr>Внести изменения в Часть III. Карта градостроительного зонирования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Внесение изменений в   Правила землепользования и застройки Сосьвинского городского округа , утвержденные решением Думы Сосьвинского городского округа от 19.04.218 № 90</dc:title>
  <cp:lastModifiedBy>Пользователь Windows</cp:lastModifiedBy>
  <cp:revision>31</cp:revision>
  <dcterms:modified xsi:type="dcterms:W3CDTF">2019-07-17T10:57:46Z</dcterms:modified>
</cp:coreProperties>
</file>