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2" r:id="rId4"/>
    <p:sldId id="264" r:id="rId5"/>
    <p:sldId id="258" r:id="rId6"/>
    <p:sldId id="260" r:id="rId7"/>
  </p:sldIdLst>
  <p:sldSz cx="10512425" cy="7380288"/>
  <p:notesSz cx="6858000" cy="9144000"/>
  <p:defaultTextStyle>
    <a:defPPr>
      <a:defRPr lang="ru-RU"/>
    </a:defPPr>
    <a:lvl1pPr marL="0" algn="l" defTabSz="10182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138" algn="l" defTabSz="10182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276" algn="l" defTabSz="10182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414" algn="l" defTabSz="10182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6552" algn="l" defTabSz="10182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5690" algn="l" defTabSz="10182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4828" algn="l" defTabSz="10182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3965" algn="l" defTabSz="10182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3103" algn="l" defTabSz="10182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25">
          <p15:clr>
            <a:srgbClr val="A4A3A4"/>
          </p15:clr>
        </p15:guide>
        <p15:guide id="4" pos="33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 autoAdjust="0"/>
    <p:restoredTop sz="94639" autoAdjust="0"/>
  </p:normalViewPr>
  <p:slideViewPr>
    <p:cSldViewPr>
      <p:cViewPr varScale="1">
        <p:scale>
          <a:sx n="101" d="100"/>
          <a:sy n="101" d="100"/>
        </p:scale>
        <p:origin x="1488" y="120"/>
      </p:cViewPr>
      <p:guideLst>
        <p:guide orient="horz" pos="2160"/>
        <p:guide pos="2880"/>
        <p:guide orient="horz" pos="2325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4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5AE7-243F-477C-8BAE-C43407D509DA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6276-9B18-4046-8CEC-FC728C14D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00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5AE7-243F-477C-8BAE-C43407D509DA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6276-9B18-4046-8CEC-FC728C14D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21508" y="295554"/>
            <a:ext cx="2365295" cy="62971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5622" y="295554"/>
            <a:ext cx="6920679" cy="62971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5AE7-243F-477C-8BAE-C43407D509DA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6276-9B18-4046-8CEC-FC728C14D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07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5AE7-243F-477C-8BAE-C43407D509DA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6276-9B18-4046-8CEC-FC728C14D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17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409" y="4742520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0409" y="3128083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1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2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4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65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56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48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3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31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5AE7-243F-477C-8BAE-C43407D509DA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6276-9B18-4046-8CEC-FC728C14D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31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5622" y="1722068"/>
            <a:ext cx="4642987" cy="487064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3816" y="1722068"/>
            <a:ext cx="4642987" cy="487064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5AE7-243F-477C-8BAE-C43407D509DA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6276-9B18-4046-8CEC-FC728C14D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40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5621" y="1652024"/>
            <a:ext cx="4644814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38" indent="0">
              <a:buNone/>
              <a:defRPr sz="2200" b="1"/>
            </a:lvl2pPr>
            <a:lvl3pPr marL="1018276" indent="0">
              <a:buNone/>
              <a:defRPr sz="2000" b="1"/>
            </a:lvl3pPr>
            <a:lvl4pPr marL="1527414" indent="0">
              <a:buNone/>
              <a:defRPr sz="1800" b="1"/>
            </a:lvl4pPr>
            <a:lvl5pPr marL="2036552" indent="0">
              <a:buNone/>
              <a:defRPr sz="1800" b="1"/>
            </a:lvl5pPr>
            <a:lvl6pPr marL="2545690" indent="0">
              <a:buNone/>
              <a:defRPr sz="1800" b="1"/>
            </a:lvl6pPr>
            <a:lvl7pPr marL="3054828" indent="0">
              <a:buNone/>
              <a:defRPr sz="1800" b="1"/>
            </a:lvl7pPr>
            <a:lvl8pPr marL="3563965" indent="0">
              <a:buNone/>
              <a:defRPr sz="1800" b="1"/>
            </a:lvl8pPr>
            <a:lvl9pPr marL="4073103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4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0166" y="1652024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38" indent="0">
              <a:buNone/>
              <a:defRPr sz="2200" b="1"/>
            </a:lvl2pPr>
            <a:lvl3pPr marL="1018276" indent="0">
              <a:buNone/>
              <a:defRPr sz="2000" b="1"/>
            </a:lvl3pPr>
            <a:lvl4pPr marL="1527414" indent="0">
              <a:buNone/>
              <a:defRPr sz="1800" b="1"/>
            </a:lvl4pPr>
            <a:lvl5pPr marL="2036552" indent="0">
              <a:buNone/>
              <a:defRPr sz="1800" b="1"/>
            </a:lvl5pPr>
            <a:lvl6pPr marL="2545690" indent="0">
              <a:buNone/>
              <a:defRPr sz="1800" b="1"/>
            </a:lvl6pPr>
            <a:lvl7pPr marL="3054828" indent="0">
              <a:buNone/>
              <a:defRPr sz="1800" b="1"/>
            </a:lvl7pPr>
            <a:lvl8pPr marL="3563965" indent="0">
              <a:buNone/>
              <a:defRPr sz="1800" b="1"/>
            </a:lvl8pPr>
            <a:lvl9pPr marL="4073103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5AE7-243F-477C-8BAE-C43407D509DA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6276-9B18-4046-8CEC-FC728C14D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41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5AE7-243F-477C-8BAE-C43407D509DA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6276-9B18-4046-8CEC-FC728C14D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56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5AE7-243F-477C-8BAE-C43407D509DA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6276-9B18-4046-8CEC-FC728C14D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13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622" y="293846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0066" y="293847"/>
            <a:ext cx="5876737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5622" y="1544395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09138" indent="0">
              <a:buNone/>
              <a:defRPr sz="1300"/>
            </a:lvl2pPr>
            <a:lvl3pPr marL="1018276" indent="0">
              <a:buNone/>
              <a:defRPr sz="1100"/>
            </a:lvl3pPr>
            <a:lvl4pPr marL="1527414" indent="0">
              <a:buNone/>
              <a:defRPr sz="1000"/>
            </a:lvl4pPr>
            <a:lvl5pPr marL="2036552" indent="0">
              <a:buNone/>
              <a:defRPr sz="1000"/>
            </a:lvl5pPr>
            <a:lvl6pPr marL="2545690" indent="0">
              <a:buNone/>
              <a:defRPr sz="1000"/>
            </a:lvl6pPr>
            <a:lvl7pPr marL="3054828" indent="0">
              <a:buNone/>
              <a:defRPr sz="1000"/>
            </a:lvl7pPr>
            <a:lvl8pPr marL="3563965" indent="0">
              <a:buNone/>
              <a:defRPr sz="1000"/>
            </a:lvl8pPr>
            <a:lvl9pPr marL="40731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5AE7-243F-477C-8BAE-C43407D509DA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6276-9B18-4046-8CEC-FC728C14D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64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510" y="5166203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60510" y="659443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09138" indent="0">
              <a:buNone/>
              <a:defRPr sz="3100"/>
            </a:lvl2pPr>
            <a:lvl3pPr marL="1018276" indent="0">
              <a:buNone/>
              <a:defRPr sz="2700"/>
            </a:lvl3pPr>
            <a:lvl4pPr marL="1527414" indent="0">
              <a:buNone/>
              <a:defRPr sz="2200"/>
            </a:lvl4pPr>
            <a:lvl5pPr marL="2036552" indent="0">
              <a:buNone/>
              <a:defRPr sz="2200"/>
            </a:lvl5pPr>
            <a:lvl6pPr marL="2545690" indent="0">
              <a:buNone/>
              <a:defRPr sz="2200"/>
            </a:lvl6pPr>
            <a:lvl7pPr marL="3054828" indent="0">
              <a:buNone/>
              <a:defRPr sz="2200"/>
            </a:lvl7pPr>
            <a:lvl8pPr marL="3563965" indent="0">
              <a:buNone/>
              <a:defRPr sz="2200"/>
            </a:lvl8pPr>
            <a:lvl9pPr marL="4073103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60510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09138" indent="0">
              <a:buNone/>
              <a:defRPr sz="1300"/>
            </a:lvl2pPr>
            <a:lvl3pPr marL="1018276" indent="0">
              <a:buNone/>
              <a:defRPr sz="1100"/>
            </a:lvl3pPr>
            <a:lvl4pPr marL="1527414" indent="0">
              <a:buNone/>
              <a:defRPr sz="1000"/>
            </a:lvl4pPr>
            <a:lvl5pPr marL="2036552" indent="0">
              <a:buNone/>
              <a:defRPr sz="1000"/>
            </a:lvl5pPr>
            <a:lvl6pPr marL="2545690" indent="0">
              <a:buNone/>
              <a:defRPr sz="1000"/>
            </a:lvl6pPr>
            <a:lvl7pPr marL="3054828" indent="0">
              <a:buNone/>
              <a:defRPr sz="1000"/>
            </a:lvl7pPr>
            <a:lvl8pPr marL="3563965" indent="0">
              <a:buNone/>
              <a:defRPr sz="1000"/>
            </a:lvl8pPr>
            <a:lvl9pPr marL="40731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5AE7-243F-477C-8BAE-C43407D509DA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6276-9B18-4046-8CEC-FC728C14D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7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623" y="295554"/>
            <a:ext cx="9461182" cy="1230048"/>
          </a:xfrm>
          <a:prstGeom prst="rect">
            <a:avLst/>
          </a:prstGeom>
        </p:spPr>
        <p:txBody>
          <a:bodyPr vert="horz" lIns="101828" tIns="50914" rIns="101828" bIns="50914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5623" y="1722068"/>
            <a:ext cx="9461182" cy="4870649"/>
          </a:xfrm>
          <a:prstGeom prst="rect">
            <a:avLst/>
          </a:prstGeom>
        </p:spPr>
        <p:txBody>
          <a:bodyPr vert="horz" lIns="101828" tIns="50914" rIns="101828" bIns="5091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900" cy="392932"/>
          </a:xfrm>
          <a:prstGeom prst="rect">
            <a:avLst/>
          </a:prstGeom>
        </p:spPr>
        <p:txBody>
          <a:bodyPr vert="horz" lIns="101828" tIns="50914" rIns="101828" bIns="5091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25AE7-243F-477C-8BAE-C43407D509DA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91746" y="6840434"/>
            <a:ext cx="3328935" cy="392932"/>
          </a:xfrm>
          <a:prstGeom prst="rect">
            <a:avLst/>
          </a:prstGeom>
        </p:spPr>
        <p:txBody>
          <a:bodyPr vert="horz" lIns="101828" tIns="50914" rIns="101828" bIns="5091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900" cy="392932"/>
          </a:xfrm>
          <a:prstGeom prst="rect">
            <a:avLst/>
          </a:prstGeom>
        </p:spPr>
        <p:txBody>
          <a:bodyPr vert="horz" lIns="101828" tIns="50914" rIns="101828" bIns="5091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96276-9B18-4046-8CEC-FC728C14D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34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276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853" indent="-381853" algn="l" defTabSz="1018276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349" indent="-318211" algn="l" defTabSz="1018276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845" indent="-254569" algn="l" defTabSz="10182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983" indent="-254569" algn="l" defTabSz="10182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121" indent="-254569" algn="l" defTabSz="1018276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259" indent="-254569" algn="l" defTabSz="10182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9396" indent="-254569" algn="l" defTabSz="10182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8534" indent="-254569" algn="l" defTabSz="10182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7672" indent="-254569" algn="l" defTabSz="10182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38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276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414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552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690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828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965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103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2" r="17235"/>
          <a:stretch>
            <a:fillRect/>
          </a:stretch>
        </p:blipFill>
        <p:spPr bwMode="auto">
          <a:xfrm>
            <a:off x="951435" y="329271"/>
            <a:ext cx="2400742" cy="235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4D5184E-EB42-4AB5-B784-1A22DA50F16B}"/>
              </a:ext>
            </a:extLst>
          </p:cNvPr>
          <p:cNvSpPr/>
          <p:nvPr/>
        </p:nvSpPr>
        <p:spPr>
          <a:xfrm>
            <a:off x="206376" y="6479855"/>
            <a:ext cx="10091718" cy="820968"/>
          </a:xfrm>
          <a:prstGeom prst="rect">
            <a:avLst/>
          </a:prstGeom>
        </p:spPr>
        <p:txBody>
          <a:bodyPr wrap="square" lIns="101828" tIns="50914" rIns="101828" bIns="50914">
            <a:spAutoFit/>
          </a:bodyPr>
          <a:lstStyle/>
          <a:p>
            <a:pPr fontAlgn="base">
              <a:lnSpc>
                <a:spcPts val="2784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dirty="0">
                <a:ln w="12700" cmpd="sng">
                  <a:noFill/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фактам нарушения законодательства Вы можете обратиться в Серовскую городскую  прокуратуру г. Серов, ул. Л. Толстого,  д. 14, тел. 8 (34385) 7-50-08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946501-C78B-445B-8FC1-35D020599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154" y="258566"/>
            <a:ext cx="5877678" cy="6023866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gray">
          <a:xfrm>
            <a:off x="163546" y="2760242"/>
            <a:ext cx="4678746" cy="37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28" tIns="50914" rIns="101828" bIns="50914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розничная продажа алкогольной и спиртосодержащей пищевой продукции влечёт наложение административного штрафа в размере от тридцати до пятидесяти тысяч рублей с конфискацией алкогольной и спиртосодержащей продукции (статья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14.17.1.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КоАП РФ) 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00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2" r="17235"/>
          <a:stretch>
            <a:fillRect/>
          </a:stretch>
        </p:blipFill>
        <p:spPr bwMode="auto">
          <a:xfrm>
            <a:off x="951435" y="329271"/>
            <a:ext cx="2400742" cy="235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4D5184E-EB42-4AB5-B784-1A22DA50F16B}"/>
              </a:ext>
            </a:extLst>
          </p:cNvPr>
          <p:cNvSpPr/>
          <p:nvPr/>
        </p:nvSpPr>
        <p:spPr>
          <a:xfrm>
            <a:off x="206376" y="6479855"/>
            <a:ext cx="10091718" cy="820968"/>
          </a:xfrm>
          <a:prstGeom prst="rect">
            <a:avLst/>
          </a:prstGeom>
        </p:spPr>
        <p:txBody>
          <a:bodyPr wrap="square" lIns="101828" tIns="50914" rIns="101828" bIns="50914">
            <a:spAutoFit/>
          </a:bodyPr>
          <a:lstStyle/>
          <a:p>
            <a:pPr fontAlgn="base">
              <a:lnSpc>
                <a:spcPts val="2784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dirty="0">
                <a:ln w="12700" cmpd="sng">
                  <a:noFill/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фактам нарушения законодательства Вы можете обратиться в Серовскую городскую  прокуратуру г. Серов, ул. Л. Толстого,  д. 14, тел. 8 (34385) 7-50-08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946501-C78B-445B-8FC1-35D020599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586" y="161752"/>
            <a:ext cx="6043247" cy="6120680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gray">
          <a:xfrm>
            <a:off x="179186" y="2715477"/>
            <a:ext cx="4399363" cy="37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28" tIns="50914" rIns="101828" bIns="50914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Незаконная розничная продажа алкогольной и спиртосодержащей пищевой продукции наказывается штрафом в размере от пятидесяти тысяч до восьмидесяти тысяч рублей (статья 171.4. УК РФ) 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25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0D4F09-7F91-4154-AF01-1C4C18890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32" y="1411314"/>
            <a:ext cx="9220792" cy="540648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9E9EDBD-3F28-440F-A864-67CA2850EA82}"/>
              </a:ext>
            </a:extLst>
          </p:cNvPr>
          <p:cNvSpPr/>
          <p:nvPr/>
        </p:nvSpPr>
        <p:spPr>
          <a:xfrm>
            <a:off x="174632" y="6567518"/>
            <a:ext cx="10048633" cy="81277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828" tIns="50914" rIns="101828" bIns="50914" rtlCol="0" anchor="t"/>
          <a:lstStyle/>
          <a:p>
            <a:pPr algn="ctr" fontAlgn="base">
              <a:lnSpc>
                <a:spcPts val="2784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фактам нарушения законодательства Вы можете обратиться в Серовскую городскую   прокуратуру г. Серов, ул. Л. Толстого,  д. 14, тел. 8 (34385) 7-50-08</a:t>
            </a:r>
          </a:p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4DE658C-4D66-4170-931D-AAB073064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2" r="17235"/>
          <a:stretch>
            <a:fillRect/>
          </a:stretch>
        </p:blipFill>
        <p:spPr bwMode="auto">
          <a:xfrm>
            <a:off x="9064" y="-19908"/>
            <a:ext cx="3425898" cy="335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2CDE165-06C5-4138-AFE0-56233466CE33}"/>
              </a:ext>
            </a:extLst>
          </p:cNvPr>
          <p:cNvSpPr/>
          <p:nvPr/>
        </p:nvSpPr>
        <p:spPr>
          <a:xfrm>
            <a:off x="3021039" y="31146"/>
            <a:ext cx="7316755" cy="1949482"/>
          </a:xfrm>
          <a:prstGeom prst="rect">
            <a:avLst/>
          </a:prstGeom>
        </p:spPr>
        <p:txBody>
          <a:bodyPr wrap="square" lIns="101828" tIns="50914" rIns="101828" bIns="50914">
            <a:spAutoFit/>
          </a:bodyPr>
          <a:lstStyle/>
          <a:p>
            <a:pPr algn="r"/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Незаконная розничная продажа алкогольной и спиртосодержащей пищевой продукции влечёт наложение административного штрафа в размере от тридцати до пятидесяти тысяч рублей с конфискацией алкогольной и спиртосодержащей продукции</a:t>
            </a:r>
          </a:p>
          <a:p>
            <a:pPr algn="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(статья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14.17.1.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КоАП РФ)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7504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0D4F09-7F91-4154-AF01-1C4C18890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32" y="1265698"/>
            <a:ext cx="9469143" cy="555209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9E9EDBD-3F28-440F-A864-67CA2850EA82}"/>
              </a:ext>
            </a:extLst>
          </p:cNvPr>
          <p:cNvSpPr/>
          <p:nvPr/>
        </p:nvSpPr>
        <p:spPr>
          <a:xfrm>
            <a:off x="196754" y="6567518"/>
            <a:ext cx="10026512" cy="81277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828" tIns="50914" rIns="101828" bIns="50914" rtlCol="0" anchor="t"/>
          <a:lstStyle/>
          <a:p>
            <a:pPr algn="ctr" fontAlgn="base">
              <a:lnSpc>
                <a:spcPts val="2784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фактам нарушения законодательства Вы можете обратиться в Серовскую городскую   прокуратуру г. Серов, ул. Л. Толстого,  д. 14, тел. 8 (34385) 7-50-08</a:t>
            </a:r>
          </a:p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4DE658C-4D66-4170-931D-AAB073064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2" r="17235"/>
          <a:stretch>
            <a:fillRect/>
          </a:stretch>
        </p:blipFill>
        <p:spPr bwMode="auto">
          <a:xfrm>
            <a:off x="9064" y="-19908"/>
            <a:ext cx="3425898" cy="335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2CDE165-06C5-4138-AFE0-56233466CE33}"/>
              </a:ext>
            </a:extLst>
          </p:cNvPr>
          <p:cNvSpPr/>
          <p:nvPr/>
        </p:nvSpPr>
        <p:spPr>
          <a:xfrm>
            <a:off x="3434960" y="31147"/>
            <a:ext cx="6902834" cy="1641705"/>
          </a:xfrm>
          <a:prstGeom prst="rect">
            <a:avLst/>
          </a:prstGeom>
        </p:spPr>
        <p:txBody>
          <a:bodyPr wrap="square" lIns="101828" tIns="50914" rIns="101828" bIns="50914">
            <a:spAutoFit/>
          </a:bodyPr>
          <a:lstStyle/>
          <a:p>
            <a:pPr algn="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Незаконная розничная продажа алкогольной и спиртосодержащей пищевой продукции наказывается штрафом в размере от пятидесяти тысяч до</a:t>
            </a:r>
          </a:p>
          <a:p>
            <a:pPr algn="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восьмидесяти тысяч рублей</a:t>
            </a:r>
          </a:p>
          <a:p>
            <a:pPr algn="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(статья 171.4. УК РФ)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65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21B154-E941-412C-9C0D-3B8299A37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8" y="-29469"/>
            <a:ext cx="10512425" cy="65301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-23097"/>
            <a:ext cx="10528553" cy="6523765"/>
          </a:xfrm>
          <a:prstGeom prst="rect">
            <a:avLst/>
          </a:prstGeom>
          <a:solidFill>
            <a:schemeClr val="bg1">
              <a:lumMod val="85000"/>
              <a:alpha val="63000"/>
            </a:schemeClr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828" tIns="50914" rIns="101828" bIns="50914" rtlCol="0" anchor="ctr"/>
          <a:lstStyle/>
          <a:p>
            <a:pPr algn="ctr"/>
            <a:endParaRPr lang="ru-RU" dirty="0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gray">
          <a:xfrm rot="20989738">
            <a:off x="788365" y="2058357"/>
            <a:ext cx="9716334" cy="4036406"/>
          </a:xfrm>
          <a:prstGeom prst="rect">
            <a:avLst/>
          </a:prstGeom>
          <a:noFill/>
          <a:ln>
            <a:noFill/>
          </a:ln>
          <a:effectLst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28" tIns="50914" rIns="101828" bIns="50914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700" dirty="0">
                <a:latin typeface="Arial Black" panose="020B0A04020102020204" pitchFamily="34" charset="0"/>
              </a:rPr>
              <a:t>Незаконная розничная продажа алкогольной и спиртосодержащей пищевой продукции влечёт административную ответственность влечёт наложение административного штрафа в размере от тридцати тысяч до пятидесяти тысяч рублей с конфискацией алкогольной и спиртосодержащей продукции </a:t>
            </a:r>
          </a:p>
          <a:p>
            <a:pPr algn="ctr"/>
            <a:r>
              <a:rPr lang="ru-RU" sz="2700" dirty="0">
                <a:latin typeface="Arial Black" panose="020B0A04020102020204" pitchFamily="34" charset="0"/>
              </a:rPr>
              <a:t>(</a:t>
            </a:r>
            <a:r>
              <a:rPr lang="ru-RU" sz="2700">
                <a:latin typeface="Arial Black" panose="020B0A04020102020204" pitchFamily="34" charset="0"/>
              </a:rPr>
              <a:t>статья </a:t>
            </a:r>
            <a:r>
              <a:rPr lang="ru-RU" sz="2700" smtClean="0">
                <a:latin typeface="Arial Black" panose="020B0A04020102020204" pitchFamily="34" charset="0"/>
              </a:rPr>
              <a:t>14.17.1.</a:t>
            </a:r>
            <a:r>
              <a:rPr lang="ru-RU" sz="2700" dirty="0">
                <a:latin typeface="Arial Black" panose="020B0A04020102020204" pitchFamily="34" charset="0"/>
              </a:rPr>
              <a:t> КоАП РФ)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0" y="6510499"/>
            <a:ext cx="10528553" cy="8422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lIns="101828" tIns="50914" rIns="101828" bIns="50914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ts val="2784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ln w="12700" cmpd="sng">
                  <a:noFill/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фактам нарушения законодательства Вы можете обратиться в Серовскую городскую   прокуратуру г. Серов, ул. Л. Толстого,  д. 14, тел. 8 (34385) 7-50-08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2" r="17235"/>
          <a:stretch>
            <a:fillRect/>
          </a:stretch>
        </p:blipFill>
        <p:spPr bwMode="auto">
          <a:xfrm>
            <a:off x="-162153" y="-189488"/>
            <a:ext cx="3161927" cy="309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382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" y="1999977"/>
            <a:ext cx="10550752" cy="539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65" b="2"/>
          <a:stretch>
            <a:fillRect/>
          </a:stretch>
        </p:blipFill>
        <p:spPr bwMode="auto">
          <a:xfrm>
            <a:off x="27377" y="-429"/>
            <a:ext cx="10550752" cy="200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27377" y="5989652"/>
            <a:ext cx="10550752" cy="84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28" tIns="50914" rIns="101828" bIns="50914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ts val="2784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700" b="1" dirty="0">
                <a:ln w="12700" cmpd="sng">
                  <a:solidFill>
                    <a:srgbClr val="1F497D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фактам нарушения законодательства</a:t>
            </a:r>
          </a:p>
          <a:p>
            <a:pPr algn="ctr" fontAlgn="base">
              <a:lnSpc>
                <a:spcPts val="2784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700" b="1" dirty="0">
                <a:ln w="12700" cmpd="sng">
                  <a:solidFill>
                    <a:srgbClr val="1F497D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 можете обратиться в Серовскую городскую прокуратуру</a:t>
            </a:r>
          </a:p>
          <a:p>
            <a:pPr algn="ctr" fontAlgn="base">
              <a:lnSpc>
                <a:spcPts val="2784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700" b="1" dirty="0">
                <a:ln w="12700" cmpd="sng">
                  <a:solidFill>
                    <a:srgbClr val="1F497D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Серов, ул. Л. Толстого,  д. 14, тел. 8 (34385) 7-50-08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20077" y="2295290"/>
            <a:ext cx="10574479" cy="3177169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8" tIns="50914" rIns="101828" bIns="50914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2" r="17235"/>
          <a:stretch>
            <a:fillRect/>
          </a:stretch>
        </p:blipFill>
        <p:spPr bwMode="auto">
          <a:xfrm>
            <a:off x="206234" y="124715"/>
            <a:ext cx="2483669" cy="243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371945" y="2599257"/>
            <a:ext cx="10030319" cy="247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28" tIns="50914" rIns="101828" bIns="50914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100" b="1" dirty="0">
                <a:ln w="9525" cmpd="sng">
                  <a:solidFill>
                    <a:srgbClr val="1F497D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Незаконная розничная продажа алкогольной и спиртосодержащей пищевой продукции наказывается штрафом в размере от пятидесяти тысяч до восьмидесяти тысяч рублей (статья 171.4. УК РФ)</a:t>
            </a:r>
            <a:endParaRPr lang="en-US" sz="3100" b="1" dirty="0">
              <a:ln w="9525" cmpd="sng">
                <a:solidFill>
                  <a:srgbClr val="1F497D">
                    <a:lumMod val="50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gray">
          <a:xfrm>
            <a:off x="2855470" y="573622"/>
            <a:ext cx="7656955" cy="50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28" tIns="50914" rIns="101828" bIns="50914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500" b="1" dirty="0">
                <a:ln w="12700" cmpd="sng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Прокуратура информирует: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gray">
          <a:xfrm>
            <a:off x="4055257" y="-175031"/>
            <a:ext cx="6457168" cy="84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28" tIns="50914" rIns="101828" bIns="50914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500" b="1" dirty="0">
                <a:ln w="12700" cmpd="sng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Серовская городская</a:t>
            </a:r>
          </a:p>
        </p:txBody>
      </p:sp>
    </p:spTree>
    <p:extLst>
      <p:ext uri="{BB962C8B-B14F-4D97-AF65-F5344CB8AC3E}">
        <p14:creationId xmlns:p14="http://schemas.microsoft.com/office/powerpoint/2010/main" val="2071771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230</TotalTime>
  <Words>367</Words>
  <Application>Microsoft Office PowerPoint</Application>
  <PresentationFormat>Произвольный</PresentationFormat>
  <Paragraphs>21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Звягинцев Денис Валерьевич</cp:lastModifiedBy>
  <cp:revision>40</cp:revision>
  <dcterms:created xsi:type="dcterms:W3CDTF">2018-10-11T15:14:28Z</dcterms:created>
  <dcterms:modified xsi:type="dcterms:W3CDTF">2022-03-15T12:48:26Z</dcterms:modified>
</cp:coreProperties>
</file>