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707" autoAdjust="0"/>
  </p:normalViewPr>
  <p:slideViewPr>
    <p:cSldViewPr>
      <p:cViewPr>
        <p:scale>
          <a:sx n="100" d="100"/>
          <a:sy n="100" d="100"/>
        </p:scale>
        <p:origin x="-20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05FA-43D0-403D-98E8-692BE90BE2A9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694F-C7C7-4753-A04E-5D6234A9C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694F-C7C7-4753-A04E-5D6234A9C7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47863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</a:t>
            </a:r>
            <a:br>
              <a:rPr lang="ru-RU" sz="3600" dirty="0" smtClean="0"/>
            </a:br>
            <a:r>
              <a:rPr lang="ru-RU" sz="3600" dirty="0" smtClean="0"/>
              <a:t>от 19.04.2018 № 90 </a:t>
            </a:r>
            <a:br>
              <a:rPr lang="ru-RU" sz="3600" dirty="0" smtClean="0"/>
            </a:br>
            <a:r>
              <a:rPr lang="ru-RU" sz="3600" dirty="0" smtClean="0"/>
              <a:t>(с </a:t>
            </a:r>
            <a:r>
              <a:rPr lang="ru-RU" sz="3600" dirty="0" err="1" smtClean="0"/>
              <a:t>изм</a:t>
            </a:r>
            <a:r>
              <a:rPr lang="ru-RU" sz="3600" dirty="0" smtClean="0"/>
              <a:t>. от 14.02.2019 № 204, от 11.10.2019 № 252)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Рекреационной зоны (индекс Р)  в соответствии с проектной границей населенного пункта д. Мишина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main\Obmen\ГП и ПЗЗ\ПЗЗ 2020 год внесение изменений\д. Мишина, зона 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228" r="112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зоны специальная зона, связанная с захоронениями (С-З),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исключив пересечение с земельным участком КН 66:23:2001001:771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main\Obmen\ГП и ПЗЗ\ПЗЗ 2020 год внесение изменений\Сосьва кладбище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995" r="799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контур территориальной зоны инженерной инфраструктуры (индекс И)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Кошай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исключив пересечение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автомобильной дорогой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_15K2\Desktop\зона 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161" r="91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Предложение отдела архитектуры, градостроительства и землепользования администрации Сосьвинского городского округа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Действующая редакция: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main\Obmen\ГП и ПЗЗ\ПЗЗ 2020 год внесение изменений\Карты\ПГТ Сосьва М 1-5000 А0 Действующая редакция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5" r="2845"/>
          <a:stretch>
            <a:fillRect/>
          </a:stretch>
        </p:blipFill>
        <p:spPr bwMode="auto">
          <a:xfrm>
            <a:off x="1928794" y="150017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Предложение отдела архитектуры, градостроительства и землепользования администрации Сосьвинского городского округа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Утверждаемая редакция: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\Obmen\ГП и ПЗЗ\ПЗЗ 2020 год внесение изменений\Карты\ПГТ Сосьва М 1-5000 А0 Внесение изменений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5" r="2845"/>
          <a:stretch>
            <a:fillRect/>
          </a:stretch>
        </p:blipFill>
        <p:spPr bwMode="auto">
          <a:xfrm>
            <a:off x="1714480" y="1428736"/>
            <a:ext cx="5557838" cy="4114800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857224" y="5500702"/>
            <a:ext cx="742955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проектируемые границы населенного пункта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часть территориальной сельскохозяйственной зоны (индекс – СХ) в северо-западной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Изменить контур  рекреационной зоны (индекс – Р)  в северной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Сосьва.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Внести изменения в Часть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Карта градостроительного зонирования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сьвинский городской округ М 1-100000 1189x1010 - 3экз.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072230" cy="51581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42910" y="492919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Рекреационная зона (индекс Р), на зону – Общественно-деловая зона комплексная (индекс ОД-К), земельного участка,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в 30 метрах на северо-восток от ул. Митина, 1в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main\Obmen\ГП и ПЗЗ\ПЗЗ 2020 год внесение изменений\Сосьва, Митина, 1в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403" r="1040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215370" cy="804862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– Рекреационная зона (индекс Р), на зону – Производственно-коммунальная зона объекта III-V класса санитарной опасности (индекс П-3), земельный участок,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Виктора Романова, 149, кадастровый номер: 66:23:2001001:819, площадью 2500 кв.м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_15K2\Desktop\819 и 1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429264"/>
            <a:ext cx="8001056" cy="804862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зоны: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Рекреационная зона (индекс Р), на зону – Производственно-коммунальная зона объекта III-V класса санитарной опасности (индекс П-3), земельный участок, расположенный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п.г.т. Сосьва, 300 метров на северо-запад от жилого дома № 147 по ул. Виктора Романова, кадастровый номер: 66:23:2001001:1521, площадью 1372 кв.м.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_15K2\Desktop\819 и 15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40" r="61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636"/>
            <a:ext cx="7858180" cy="1019176"/>
          </a:xfrm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жилая зона малоэтажной застройки (индекс Ж-2) на зону– Транспортной инфраструктуры (индеек – Т) земельного участка, расположенного: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             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Кошай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Нефтепроводчиков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(д. 1, д. 2)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main\Obmen\ГП и ПЗЗ\ПЗЗ 2020 год внесение изменений\с. Кошай, гараж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188" r="111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86742" cy="1162052"/>
          </a:xfrm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Рекреационная зона (индекс Р), на зону – Общественно-деловая зона социальная (индекс ОД-С), земельного участка, расположенный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Щелканова, 26а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main\Obmen\ГП и ПЗЗ\ПЗЗ 2020 год внесение изменений\Сосьва, Щелканова, 26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75" r="16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214950"/>
            <a:ext cx="7715304" cy="1233490"/>
          </a:xfrm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специальная зона ведомственная (С-В), на зону – Рекреационная зона (индекс Р), по адресу: Свердловская область,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район, п.г.т. Сосьва, ул. Кирова, 2б, кадастровый номер 66:23:2001004:2246; площадью 94009,0 кв.м.;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_15K2\Desktop\22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33" b="3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358114" cy="95725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Изменить часть границы территориальной зоны  Жилая зона индивидуальной застройки (индекс Ж-1) на Жилую зону малоэтажной стройки (индекс Ж-2) по адресу: Свердловская область,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район, п. Восточный, ул. Почтовая,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main\Obmen\ГП и ПЗЗ\ПЗЗ 2020 год внесение изменений\п. Восточный, ул. Почтовая, 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510" b="851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590</TotalTime>
  <Words>532</Words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Внесение изменений в Правила землепользования и застройки Сосьвинского городского округа , утвержденные решением Думы Сосьвинского городского округа  от 19.04.2018 № 90  (с изм. от 14.02.2019 № 204, от 11.10.2019 № 252)</vt:lpstr>
      <vt:lpstr>Внести изменения в Часть III. Карта градостроительного зонирования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в   Правила землепользования и застройки Сосьвинского городского округа , утвержденные решением Думы Сосьвинского городского округа от 19.04.218 № 90</dc:title>
  <cp:lastModifiedBy>user_15K2</cp:lastModifiedBy>
  <cp:revision>51</cp:revision>
  <dcterms:modified xsi:type="dcterms:W3CDTF">2020-06-09T03:19:03Z</dcterms:modified>
</cp:coreProperties>
</file>