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049" autoAdjust="0"/>
    <p:restoredTop sz="94707" autoAdjust="0"/>
  </p:normalViewPr>
  <p:slideViewPr>
    <p:cSldViewPr>
      <p:cViewPr>
        <p:scale>
          <a:sx n="100" d="100"/>
          <a:sy n="100" d="100"/>
        </p:scale>
        <p:origin x="-123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205FA-43D0-403D-98E8-692BE90BE2A9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B694F-C7C7-4753-A04E-5D6234A9C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B694F-C7C7-4753-A04E-5D6234A9C74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72400" cy="37274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Внесение изменений в Правила землепользования и застройки Сосьвинского городского округа , утвержденные решением Думы Сосьвинского городского округа </a:t>
            </a:r>
            <a:br>
              <a:rPr lang="ru-RU" dirty="0" smtClean="0"/>
            </a:br>
            <a:r>
              <a:rPr lang="ru-RU" dirty="0" smtClean="0"/>
              <a:t>от 19.04.2018 № 90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700102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Изменение границы территориальной зоны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ошай ул. Ворошилова, 28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>
          <a:xfrm>
            <a:off x="1357290" y="285728"/>
            <a:ext cx="6572296" cy="44418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572140"/>
            <a:ext cx="5486400" cy="804862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с. Кошай, ул. Ворошилова, 28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85918" y="4714884"/>
            <a:ext cx="5486400" cy="85249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Изменение границы территориальной зоны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Кошай Зона ОД-С ул. Ворошилова дс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>
          <a:xfrm>
            <a:off x="1792288" y="428604"/>
            <a:ext cx="5851546" cy="4298971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85918" y="5643578"/>
            <a:ext cx="5486400" cy="804862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с. Кошай, ул. Ворошилова, 27а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5918" y="4786322"/>
            <a:ext cx="5486400" cy="995366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Изменение границы территориальной зоны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Романово зона ОД-С дс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>
          <a:xfrm>
            <a:off x="1214414" y="142852"/>
            <a:ext cx="6429420" cy="458472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85918" y="5715016"/>
            <a:ext cx="5486400" cy="804862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с. Романово, ул. Центральная, 34а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4786322"/>
            <a:ext cx="5486400" cy="852490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Изменение границы территориальной зоны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осьва зона О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>
          <a:xfrm>
            <a:off x="1357290" y="357166"/>
            <a:ext cx="6357982" cy="43704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715016"/>
            <a:ext cx="5486400" cy="804862"/>
          </a:xfrm>
        </p:spPr>
        <p:txBody>
          <a:bodyPr anchor="ctr"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п.г.т. Сосьва, западная часть территории, вблизи домов по ул. Митина, 138, ул. Фадеева, 87, 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ул. Фадеева, 89, ул. Фадеева, 93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771540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Изменение границы территориальной зоны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осьва Зона Т ул. Митина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>
          <a:xfrm>
            <a:off x="1071538" y="214290"/>
            <a:ext cx="6786610" cy="45132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643578"/>
            <a:ext cx="5486400" cy="804862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п.г.т. Сосьва, ул. Митина, 83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5000636"/>
            <a:ext cx="5486400" cy="7810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Изменение границы территориальной зоны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осьва Зона Т ул. Щелканова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>
          <a:xfrm>
            <a:off x="1285852" y="142852"/>
            <a:ext cx="6643734" cy="458472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786454"/>
            <a:ext cx="5486400" cy="804862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п.г.т. Сосьва, ул.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Щелканова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41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786322"/>
            <a:ext cx="5486400" cy="781052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Изменение границы территориальной зоны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осьва, Зона ОД-К ул. Митина, 1а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>
          <a:xfrm>
            <a:off x="1428728" y="214290"/>
            <a:ext cx="6715172" cy="45132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643578"/>
            <a:ext cx="5486400" cy="804862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п.г.т. Сосьва, ул. Митина, 1а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4786322"/>
            <a:ext cx="5486400" cy="781052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Изменение границы территориальной зоны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осьва Зона Т ул. Свободы, 75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>
          <a:xfrm>
            <a:off x="1071538" y="214290"/>
            <a:ext cx="6715172" cy="45132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643578"/>
            <a:ext cx="5486400" cy="804862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п.г.т. Сосьва, ул. Свободы, 75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857760"/>
            <a:ext cx="5486400" cy="638176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Изменение границы территориальной зоны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Восточный, ул. Труда, 5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>
          <a:xfrm>
            <a:off x="1142976" y="285728"/>
            <a:ext cx="6572296" cy="44418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643578"/>
            <a:ext cx="5486400" cy="661986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п. Восточный, ул. Труда, 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160</Words>
  <PresentationFormat>Экран (4:3)</PresentationFormat>
  <Paragraphs>21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Внесение изменений в Правила землепользования и застройки Сосьвинского городского округа , утвержденные решением Думы Сосьвинского городского округа  от 19.04.2018 № 90</vt:lpstr>
      <vt:lpstr>Изменение границы территориальной зоны</vt:lpstr>
      <vt:lpstr>Изменение границы территориальной зоны</vt:lpstr>
      <vt:lpstr>Изменение границы территориальной зоны</vt:lpstr>
      <vt:lpstr>Изменение границы территориальной зоны</vt:lpstr>
      <vt:lpstr>Изменение границы территориальной зоны</vt:lpstr>
      <vt:lpstr>Изменение границы территориальной зоны</vt:lpstr>
      <vt:lpstr>Изменение границы территориальной зоны</vt:lpstr>
      <vt:lpstr>Изменение границы территориальной зоны</vt:lpstr>
      <vt:lpstr>Изменение границы территориальной зоны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Внесение изменений в   Правила землепользования и застройки Сосьвинского городского округа , утвержденные решением Думы Сосьвинского городского округа от 19.04.218 № 90</dc:title>
  <cp:lastModifiedBy>SamLab.ws</cp:lastModifiedBy>
  <cp:revision>24</cp:revision>
  <dcterms:modified xsi:type="dcterms:W3CDTF">2019-01-31T05:31:35Z</dcterms:modified>
</cp:coreProperties>
</file>